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1" r:id="rId3"/>
    <p:sldId id="282" r:id="rId4"/>
    <p:sldId id="283" r:id="rId5"/>
    <p:sldId id="290" r:id="rId6"/>
    <p:sldId id="267" r:id="rId7"/>
    <p:sldId id="309" r:id="rId8"/>
    <p:sldId id="265" r:id="rId9"/>
    <p:sldId id="266" r:id="rId10"/>
    <p:sldId id="287" r:id="rId11"/>
    <p:sldId id="288" r:id="rId12"/>
    <p:sldId id="305" r:id="rId13"/>
    <p:sldId id="306" r:id="rId14"/>
    <p:sldId id="307" r:id="rId15"/>
    <p:sldId id="289" r:id="rId16"/>
    <p:sldId id="284" r:id="rId17"/>
    <p:sldId id="298" r:id="rId18"/>
    <p:sldId id="295" r:id="rId19"/>
    <p:sldId id="292" r:id="rId20"/>
    <p:sldId id="296" r:id="rId21"/>
    <p:sldId id="273" r:id="rId22"/>
    <p:sldId id="303" r:id="rId23"/>
    <p:sldId id="314" r:id="rId24"/>
    <p:sldId id="313" r:id="rId25"/>
    <p:sldId id="299" r:id="rId26"/>
    <p:sldId id="277" r:id="rId27"/>
    <p:sldId id="300" r:id="rId28"/>
    <p:sldId id="278" r:id="rId29"/>
    <p:sldId id="301" r:id="rId30"/>
    <p:sldId id="279" r:id="rId31"/>
    <p:sldId id="297" r:id="rId32"/>
    <p:sldId id="311" r:id="rId33"/>
    <p:sldId id="312" r:id="rId34"/>
    <p:sldId id="259" r:id="rId35"/>
    <p:sldId id="310" r:id="rId36"/>
    <p:sldId id="263" r:id="rId37"/>
    <p:sldId id="304" r:id="rId38"/>
    <p:sldId id="30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1" autoAdjust="0"/>
    <p:restoredTop sz="79777" autoAdjust="0"/>
  </p:normalViewPr>
  <p:slideViewPr>
    <p:cSldViewPr snapToGrid="0">
      <p:cViewPr>
        <p:scale>
          <a:sx n="70" d="100"/>
          <a:sy n="70" d="100"/>
        </p:scale>
        <p:origin x="51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Relationship Id="rId4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BAB1B-8F1D-4863-8223-35BB37F8D87D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D7F66-511E-46D3-8120-0340C15D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6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95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3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9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49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3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77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23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76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14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8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79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0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73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6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33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70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55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4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1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64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08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99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27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78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80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77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19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00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39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5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3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6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93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0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34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D7F66-511E-46D3-8120-0340C15D50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2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45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13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0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3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9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5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8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06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2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69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0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BCC95-C01D-4F5A-B544-825DDA4801A3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BE96A-8CFA-4FAE-B35D-2CEF0C28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4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blic-profile/settings?trk=d_flagship3_profile_self_view_public_profile" TargetMode="External"/><Relationship Id="rId4" Type="http://schemas.openxmlformats.org/officeDocument/2006/relationships/hyperlink" Target="https://twitter.com/FarzanehOrak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Introduction to Functional Programming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391169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A514AF-3937-43A8-A72F-68266F51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functional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2E4BD8-B836-496E-BB38-1B52F8D9F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20000"/>
              </a:lnSpc>
            </a:pPr>
            <a:r>
              <a:rPr lang="en-US" dirty="0"/>
              <a:t>Elegant code</a:t>
            </a:r>
          </a:p>
          <a:p>
            <a:pPr>
              <a:lnSpc>
                <a:spcPct val="220000"/>
              </a:lnSpc>
            </a:pPr>
            <a:r>
              <a:rPr lang="en-US" dirty="0"/>
              <a:t>Predictability</a:t>
            </a:r>
          </a:p>
          <a:p>
            <a:pPr>
              <a:lnSpc>
                <a:spcPct val="220000"/>
              </a:lnSpc>
            </a:pPr>
            <a:r>
              <a:rPr lang="en-US" dirty="0"/>
              <a:t>Less complex </a:t>
            </a:r>
          </a:p>
        </p:txBody>
      </p:sp>
    </p:spTree>
    <p:extLst>
      <p:ext uri="{BB962C8B-B14F-4D97-AF65-F5344CB8AC3E}">
        <p14:creationId xmlns:p14="http://schemas.microsoft.com/office/powerpoint/2010/main" val="316862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8157E7-AE65-4D1D-BC6A-10639BB9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Programming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F85091-E7A7-4E03-94AA-DAE95ED26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Avoid sharing state</a:t>
            </a:r>
          </a:p>
          <a:p>
            <a:pPr>
              <a:lnSpc>
                <a:spcPct val="150000"/>
              </a:lnSpc>
            </a:pPr>
            <a:r>
              <a:rPr lang="en-US" dirty="0"/>
              <a:t>Avoid side effect</a:t>
            </a:r>
          </a:p>
          <a:p>
            <a:pPr>
              <a:lnSpc>
                <a:spcPct val="150000"/>
              </a:lnSpc>
            </a:pPr>
            <a:r>
              <a:rPr lang="en-US" dirty="0"/>
              <a:t>Avoid data mutation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73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13B08B-F7B1-47E3-BFC7-9F3272BE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Avoid sharing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8E0E773-5765-4DD6-B039-CA3EBECFE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49" t="17288" r="37360" b="15770"/>
          <a:stretch/>
        </p:blipFill>
        <p:spPr>
          <a:xfrm>
            <a:off x="781970" y="1406284"/>
            <a:ext cx="3310758" cy="52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61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24485F-F02E-44AD-9FF5-D9A79A66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Avoid side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C64E1C-A6C8-4A4D-8930-A48454DB7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Console log</a:t>
            </a:r>
          </a:p>
          <a:p>
            <a:r>
              <a:rPr lang="en-US" dirty="0"/>
              <a:t>Writing to a file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EEC987-9A82-4221-9B78-518E87964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4" t="45913" r="33974" b="35188"/>
          <a:stretch/>
        </p:blipFill>
        <p:spPr>
          <a:xfrm>
            <a:off x="715616" y="3172570"/>
            <a:ext cx="9570740" cy="20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16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DEDC09-1D69-46B0-82B7-E80CDA98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Avoid data mutation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3B0050-C877-4121-8C37-886ED4760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object created it can’t be changed</a:t>
            </a:r>
          </a:p>
        </p:txBody>
      </p:sp>
    </p:spTree>
    <p:extLst>
      <p:ext uri="{BB962C8B-B14F-4D97-AF65-F5344CB8AC3E}">
        <p14:creationId xmlns:p14="http://schemas.microsoft.com/office/powerpoint/2010/main" val="42487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BDB632-1475-46CD-8EEC-8161F9FD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Programming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60565D-9F36-4617-AD5C-97F5F525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Pure function</a:t>
            </a:r>
          </a:p>
          <a:p>
            <a:pPr>
              <a:lnSpc>
                <a:spcPct val="150000"/>
              </a:lnSpc>
            </a:pPr>
            <a:r>
              <a:rPr lang="en-US" dirty="0"/>
              <a:t>Higher order function</a:t>
            </a:r>
          </a:p>
        </p:txBody>
      </p:sp>
    </p:spTree>
    <p:extLst>
      <p:ext uri="{BB962C8B-B14F-4D97-AF65-F5344CB8AC3E}">
        <p14:creationId xmlns:p14="http://schemas.microsoft.com/office/powerpoint/2010/main" val="1013059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941622-D0D1-4BF9-BC4B-BB64E979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22F8B7-41F6-40DE-9F4C-3FB368E30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Pure functions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Given the same input, It always returns the same output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DF78803-B579-41A6-B01D-298CB4C77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33" t="38173" r="24600" b="34988"/>
          <a:stretch/>
        </p:blipFill>
        <p:spPr>
          <a:xfrm>
            <a:off x="1160342" y="3601606"/>
            <a:ext cx="6766560" cy="29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2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8D7AB1-806F-42EE-ADA0-9A7B9E13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Impure vs Pure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702BF14-ECCB-4BF3-9716-3AE1FBBC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86EAA1-F51A-4E6E-8718-2C7E997BB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3" t="19701" r="51810" b="40299"/>
          <a:stretch/>
        </p:blipFill>
        <p:spPr>
          <a:xfrm>
            <a:off x="750625" y="1542195"/>
            <a:ext cx="9240335" cy="492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3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4DA7D-E41D-4356-85C7-46FBB8F5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Pure functional- Avoid sharing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4E9E05C-6084-46DD-9FB3-EB246E5BF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4" t="15025" r="52762" b="41094"/>
          <a:stretch/>
        </p:blipFill>
        <p:spPr>
          <a:xfrm>
            <a:off x="4966648" y="1508078"/>
            <a:ext cx="6872785" cy="4202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6D33AA-4BBD-4C13-9E50-9C0F2B5318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" t="24652" r="69440" b="24677"/>
          <a:stretch/>
        </p:blipFill>
        <p:spPr>
          <a:xfrm>
            <a:off x="660780" y="1458675"/>
            <a:ext cx="4254227" cy="51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06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0B8D85-E415-464C-853F-91F5FD15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Pure functional- Avoid side effect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065D473-3A69-4ADA-9654-75D88BB20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AEE866-6C10-455E-8BDD-205889B4D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1" t="32115" r="33588" b="27537"/>
          <a:stretch/>
        </p:blipFill>
        <p:spPr>
          <a:xfrm>
            <a:off x="838199" y="1825624"/>
            <a:ext cx="966869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52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04E2F-1447-41CA-9986-B0668E3F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DF254B-A281-4CF3-BCE7-B6275BEE2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/>
              <a:t>Farzaneh Orak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Software Engineer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Hunter Industries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Mob programming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026" name="Picture 2" descr="3b423af9-8d2a-41b5-a6b5-0993ec09c464@namprd08">
            <a:extLst>
              <a:ext uri="{FF2B5EF4-FFF2-40B4-BE49-F238E27FC236}">
                <a16:creationId xmlns:a16="http://schemas.microsoft.com/office/drawing/2014/main" xmlns="" id="{69B1808F-C8AF-4402-98DB-A8566A88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" b="-20"/>
          <a:stretch/>
        </p:blipFill>
        <p:spPr bwMode="auto">
          <a:xfrm>
            <a:off x="4541520" y="734696"/>
            <a:ext cx="6730999" cy="515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45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310A51-B94D-48DF-AB76-003E63E6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Programming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27DC1F-FE12-4B35-965C-4C4868CE2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Higher order function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Function composition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Functions re-usability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Function currying</a:t>
            </a:r>
          </a:p>
        </p:txBody>
      </p:sp>
    </p:spTree>
    <p:extLst>
      <p:ext uri="{BB962C8B-B14F-4D97-AF65-F5344CB8AC3E}">
        <p14:creationId xmlns:p14="http://schemas.microsoft.com/office/powerpoint/2010/main" val="68021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Programming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order functions</a:t>
            </a:r>
          </a:p>
          <a:p>
            <a:pPr lvl="1"/>
            <a:r>
              <a:rPr lang="en-US" dirty="0"/>
              <a:t>Pass functions as arguments or return functions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D6C158-B5F8-44FA-99B4-41755BCFD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7" t="40697" r="42241" b="36316"/>
          <a:stretch/>
        </p:blipFill>
        <p:spPr>
          <a:xfrm>
            <a:off x="838200" y="3118513"/>
            <a:ext cx="11086016" cy="27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D06388-90E9-4664-A307-F17158F8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Higher Order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08412DD-EF42-4966-BFCD-95DA15E64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593" t="34922" r="55285" b="29825"/>
          <a:stretch/>
        </p:blipFill>
        <p:spPr>
          <a:xfrm>
            <a:off x="838199" y="1601550"/>
            <a:ext cx="6512416" cy="514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3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D12F-7741-47D7-A148-0C13760D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 composition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80161C0-D319-42D4-9B33-B2B6EC26B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446" t="22655" r="54634" b="21202"/>
          <a:stretch/>
        </p:blipFill>
        <p:spPr>
          <a:xfrm>
            <a:off x="838200" y="1765750"/>
            <a:ext cx="4539018" cy="48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3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0C4FC-A3D9-4527-B1C7-F5E8E1B7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 Currying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04CC53-7DEA-4223-BBCC-5DE518E25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A503754-96DE-41C6-AE32-1F47D2E64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4" t="31940" r="54997" b="38507"/>
          <a:stretch/>
        </p:blipFill>
        <p:spPr>
          <a:xfrm>
            <a:off x="750627" y="1760562"/>
            <a:ext cx="7012604" cy="381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38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9260FB-2B41-4911-B03C-6DAB3286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Higher order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2CF5-3AAB-40A2-A3D0-83EDE7105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Map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Filter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Reduce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1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Avoid data mutation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63" y="2795511"/>
            <a:ext cx="5635976" cy="26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56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FDE892-9442-4A4B-8E28-DF978D58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5EB449E-4A24-42A4-AC8B-108835A90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6" t="22604" r="36829" b="40598"/>
          <a:stretch/>
        </p:blipFill>
        <p:spPr>
          <a:xfrm>
            <a:off x="838200" y="1690688"/>
            <a:ext cx="6560134" cy="40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12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Higher order function </a:t>
            </a:r>
          </a:p>
          <a:p>
            <a:pPr lvl="2"/>
            <a:r>
              <a:rPr lang="en-US" dirty="0"/>
              <a:t>Works on variety of datatype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35" y="2825521"/>
            <a:ext cx="5404284" cy="27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55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7B2D6A-9383-47B0-AD19-501C36ED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CD674AA-CB52-4CA3-A206-700C918E4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262" t="24042" r="35917" b="47819"/>
          <a:stretch/>
        </p:blipFill>
        <p:spPr>
          <a:xfrm>
            <a:off x="175898" y="2077204"/>
            <a:ext cx="6592278" cy="3358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899630-4E72-4141-A97C-3A7CCBD13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87" t="54479" r="42617" b="26897"/>
          <a:stretch/>
        </p:blipFill>
        <p:spPr>
          <a:xfrm>
            <a:off x="6432227" y="1690688"/>
            <a:ext cx="5328658" cy="216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1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B46EF8-CAC9-4F83-B645-586A2AA6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1FCC3AD-9075-4F46-9898-0DA10DC32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68" y="1690688"/>
            <a:ext cx="9399214" cy="4423160"/>
          </a:xfrm>
        </p:spPr>
      </p:pic>
    </p:spTree>
    <p:extLst>
      <p:ext uri="{BB962C8B-B14F-4D97-AF65-F5344CB8AC3E}">
        <p14:creationId xmlns:p14="http://schemas.microsoft.com/office/powerpoint/2010/main" val="3519916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data mutation </a:t>
            </a:r>
          </a:p>
          <a:p>
            <a:pPr lvl="2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A2E75DB-BD82-4810-90CA-679E61228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21" y="2621726"/>
            <a:ext cx="5111344" cy="24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9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BB6908-3831-4CD0-9BCE-FF4CF537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Higher order function-Filter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4B433C0-AA35-4507-98D8-AF870681D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16" t="20435" r="38921" b="18529"/>
          <a:stretch/>
        </p:blipFill>
        <p:spPr>
          <a:xfrm>
            <a:off x="0" y="1265732"/>
            <a:ext cx="4616143" cy="5546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967C68B-62E3-46F7-9453-56D9A8BCE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61" t="59792" r="41134" b="18345"/>
          <a:stretch/>
        </p:blipFill>
        <p:spPr>
          <a:xfrm>
            <a:off x="5944977" y="1866637"/>
            <a:ext cx="5652328" cy="26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5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BCC33C-4ACC-4B08-B84A-3310B43E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Higher order function-composition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6" t="27152" r="56727" b="25980"/>
          <a:stretch/>
        </p:blipFill>
        <p:spPr>
          <a:xfrm>
            <a:off x="838200" y="1690688"/>
            <a:ext cx="3529316" cy="5002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1" t="10344" r="33091" b="64768"/>
          <a:stretch/>
        </p:blipFill>
        <p:spPr>
          <a:xfrm>
            <a:off x="3730751" y="2111312"/>
            <a:ext cx="8129094" cy="30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9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9BFAE8-54A5-4ED5-8E22-D2CD97BC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 composition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32267" r="26909" b="26950"/>
          <a:stretch/>
        </p:blipFill>
        <p:spPr>
          <a:xfrm>
            <a:off x="1810512" y="1690688"/>
            <a:ext cx="9000058" cy="47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32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Trie</a:t>
            </a:r>
            <a:r>
              <a:rPr lang="en-US" dirty="0"/>
              <a:t> 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Trie</a:t>
            </a:r>
            <a:r>
              <a:rPr lang="en-US" dirty="0"/>
              <a:t> data structure </a:t>
            </a:r>
          </a:p>
          <a:p>
            <a:pPr lvl="1"/>
            <a:r>
              <a:rPr lang="en-US" dirty="0"/>
              <a:t>Structural sharing</a:t>
            </a:r>
          </a:p>
        </p:txBody>
      </p:sp>
    </p:spTree>
    <p:extLst>
      <p:ext uri="{BB962C8B-B14F-4D97-AF65-F5344CB8AC3E}">
        <p14:creationId xmlns:p14="http://schemas.microsoft.com/office/powerpoint/2010/main" val="2475825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9D11BB-2C4C-4940-884D-E9677AAB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Trie</a:t>
            </a:r>
            <a:r>
              <a:rPr lang="en-US" dirty="0"/>
              <a:t> data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216589-F741-4635-8D16-64F4E27A9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44B7E4D-75C2-4EAB-B906-A4139BD58AD4}"/>
              </a:ext>
            </a:extLst>
          </p:cNvPr>
          <p:cNvSpPr/>
          <p:nvPr/>
        </p:nvSpPr>
        <p:spPr>
          <a:xfrm>
            <a:off x="3309907" y="4026514"/>
            <a:ext cx="982715" cy="61800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7987CD3-B381-4F62-8EDE-69018204C57E}"/>
              </a:ext>
            </a:extLst>
          </p:cNvPr>
          <p:cNvSpPr/>
          <p:nvPr/>
        </p:nvSpPr>
        <p:spPr>
          <a:xfrm>
            <a:off x="6932884" y="4020208"/>
            <a:ext cx="982715" cy="61800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C782075-8AC7-4A2D-82E3-E47EB8A79CA8}"/>
              </a:ext>
            </a:extLst>
          </p:cNvPr>
          <p:cNvSpPr/>
          <p:nvPr/>
        </p:nvSpPr>
        <p:spPr>
          <a:xfrm>
            <a:off x="2114061" y="4020208"/>
            <a:ext cx="982715" cy="61800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BFE701F-6097-4B30-BABC-545155938E4D}"/>
              </a:ext>
            </a:extLst>
          </p:cNvPr>
          <p:cNvSpPr/>
          <p:nvPr/>
        </p:nvSpPr>
        <p:spPr>
          <a:xfrm>
            <a:off x="918215" y="4026514"/>
            <a:ext cx="982715" cy="61800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F8F4421-130E-407F-8435-143D0F2B5F6F}"/>
              </a:ext>
            </a:extLst>
          </p:cNvPr>
          <p:cNvSpPr/>
          <p:nvPr/>
        </p:nvSpPr>
        <p:spPr>
          <a:xfrm>
            <a:off x="9142691" y="4020208"/>
            <a:ext cx="982715" cy="61800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50B96F1-5EA1-4211-ACCD-0602C0450CCC}"/>
              </a:ext>
            </a:extLst>
          </p:cNvPr>
          <p:cNvSpPr/>
          <p:nvPr/>
        </p:nvSpPr>
        <p:spPr>
          <a:xfrm>
            <a:off x="8042786" y="4020208"/>
            <a:ext cx="982715" cy="61800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6E60A59-1FE4-42BB-A2D0-B3C7FB0E4661}"/>
              </a:ext>
            </a:extLst>
          </p:cNvPr>
          <p:cNvSpPr/>
          <p:nvPr/>
        </p:nvSpPr>
        <p:spPr>
          <a:xfrm>
            <a:off x="10275974" y="4020208"/>
            <a:ext cx="982715" cy="61800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A6C51790-5111-48BC-B3FE-739E6CDBD2D5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409573" y="2970223"/>
            <a:ext cx="609996" cy="10562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44863C4-6907-4F18-BED1-46538944FFB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019569" y="2970223"/>
            <a:ext cx="585850" cy="10499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A764038-3E70-4A76-974A-2FDD8995138B}"/>
              </a:ext>
            </a:extLst>
          </p:cNvPr>
          <p:cNvCxnSpPr>
            <a:cxnSpLocks/>
          </p:cNvCxnSpPr>
          <p:nvPr/>
        </p:nvCxnSpPr>
        <p:spPr>
          <a:xfrm flipV="1">
            <a:off x="2019569" y="2245010"/>
            <a:ext cx="1032635" cy="725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6A87085E-05FD-4353-A225-99B2BCDB33CA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710919" y="2465727"/>
            <a:ext cx="1090346" cy="15607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7870B5A8-E3C5-4A06-9C23-C798B4CDB782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424242" y="2024292"/>
            <a:ext cx="2176429" cy="19959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70D618AB-8933-4366-A808-02610738594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221059" y="3313912"/>
            <a:ext cx="313085" cy="706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C80561DA-6D1F-4488-BBD6-B9A7BE6C770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330961" y="2245010"/>
            <a:ext cx="1436371" cy="17751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25459B8B-EECF-4ECA-AA02-776F812A3A2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790862" y="2806262"/>
            <a:ext cx="843187" cy="12139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Libraries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JFP</a:t>
            </a:r>
          </a:p>
          <a:p>
            <a:r>
              <a:rPr lang="en-US" dirty="0" err="1"/>
              <a:t>Ramda</a:t>
            </a:r>
            <a:endParaRPr lang="en-US" dirty="0"/>
          </a:p>
          <a:p>
            <a:r>
              <a:rPr lang="en-US" dirty="0" err="1"/>
              <a:t>Lodashfp</a:t>
            </a:r>
            <a:endParaRPr lang="en-US" dirty="0"/>
          </a:p>
          <a:p>
            <a:r>
              <a:rPr lang="en-US" dirty="0"/>
              <a:t>Mori</a:t>
            </a:r>
          </a:p>
          <a:p>
            <a:r>
              <a:rPr lang="en-US" dirty="0"/>
              <a:t>Immutable </a:t>
            </a:r>
            <a:r>
              <a:rPr lang="en-US" dirty="0" err="1"/>
              <a:t>js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79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1D9415-00E0-447B-97AE-006DB812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070084-2035-49CB-B659-775346A0F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Programming Principles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Avoid shared state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Avoid side affect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Avoid data mutation</a:t>
            </a:r>
          </a:p>
          <a:p>
            <a:pPr>
              <a:lnSpc>
                <a:spcPct val="150000"/>
              </a:lnSpc>
            </a:pPr>
            <a:r>
              <a:rPr lang="en-US" dirty="0"/>
              <a:t>Functional Programming Techniques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Pure function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Higher order functions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00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7F277D-49A0-4767-8A30-ECE9C9DF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36CE9F-276A-4527-8196-29A459704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Farzaneh Orak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u="sng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linkedin.com/in/</a:t>
            </a:r>
            <a:r>
              <a:rPr lang="en-US" dirty="0" err="1">
                <a:hlinkClick r:id="rId3"/>
              </a:rPr>
              <a:t>farzanehorak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FarzanehOrak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091A893-2C2D-4E66-9D80-2802B8800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10" y="2451870"/>
            <a:ext cx="1208965" cy="120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E37FBC5-2C5B-4480-B6BF-7843F21E2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26483"/>
            <a:ext cx="669878" cy="6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0FD58D-D776-4334-8D0F-FFE242BC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FP and OOP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36872CC4-3726-4E61-972A-4E431539A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6981" r="26352" b="21738"/>
          <a:stretch/>
        </p:blipFill>
        <p:spPr>
          <a:xfrm>
            <a:off x="3456388" y="2648057"/>
            <a:ext cx="4260234" cy="295761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82E94AC-3398-4F67-BF56-2544EFE8B9EA}"/>
              </a:ext>
            </a:extLst>
          </p:cNvPr>
          <p:cNvSpPr txBox="1"/>
          <p:nvPr/>
        </p:nvSpPr>
        <p:spPr>
          <a:xfrm>
            <a:off x="7457440" y="3402260"/>
            <a:ext cx="3968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Object-Oriented Programming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BAE4D8-19FE-46C1-B01C-10213AD5FD23}"/>
              </a:ext>
            </a:extLst>
          </p:cNvPr>
          <p:cNvSpPr txBox="1"/>
          <p:nvPr/>
        </p:nvSpPr>
        <p:spPr>
          <a:xfrm>
            <a:off x="304814" y="3402260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60384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414BFE-9F30-4DF8-94BA-44D88963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JavaScript language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57EE7B-8B36-4516-819D-E00495F15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Multi-paradigm</a:t>
            </a:r>
          </a:p>
          <a:p>
            <a:pPr>
              <a:lnSpc>
                <a:spcPct val="150000"/>
              </a:lnSpc>
            </a:pPr>
            <a:r>
              <a:rPr lang="en-US" dirty="0"/>
              <a:t>First class function </a:t>
            </a:r>
          </a:p>
        </p:txBody>
      </p:sp>
    </p:spTree>
    <p:extLst>
      <p:ext uri="{BB962C8B-B14F-4D97-AF65-F5344CB8AC3E}">
        <p14:creationId xmlns:p14="http://schemas.microsoft.com/office/powerpoint/2010/main" val="1826436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one is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 on what are you trying to do</a:t>
            </a:r>
          </a:p>
          <a:p>
            <a:r>
              <a:rPr lang="en-US" dirty="0"/>
              <a:t>Michael </a:t>
            </a:r>
            <a:r>
              <a:rPr lang="en-US" dirty="0" err="1"/>
              <a:t>Fogus</a:t>
            </a:r>
            <a:r>
              <a:rPr lang="en-US" dirty="0"/>
              <a:t> author of “Functional </a:t>
            </a:r>
            <a:r>
              <a:rPr lang="en-US" dirty="0" err="1"/>
              <a:t>Javascript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Deal with data about people -&gt; FP</a:t>
            </a:r>
          </a:p>
          <a:p>
            <a:pPr lvl="1"/>
            <a:r>
              <a:rPr lang="en-US" dirty="0"/>
              <a:t>Simulate people -&gt; Object-Oriented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80177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566C6F-0591-47F9-AC58-BADCE492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When we use functional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DCE5B5-93EF-4FC6-B48D-526DC1B78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013"/>
            <a:ext cx="10515600" cy="4351338"/>
          </a:xfrm>
        </p:spPr>
        <p:txBody>
          <a:bodyPr numCol="2"/>
          <a:lstStyle/>
          <a:p>
            <a:r>
              <a:rPr lang="en-US" dirty="0"/>
              <a:t>People simulation</a:t>
            </a:r>
          </a:p>
          <a:p>
            <a:pPr lvl="1"/>
            <a:r>
              <a:rPr lang="en-US" dirty="0"/>
              <a:t>Shared state																																																					</a:t>
            </a:r>
          </a:p>
          <a:p>
            <a:pPr lvl="1"/>
            <a:r>
              <a:rPr lang="en-US" sz="2800" dirty="0"/>
              <a:t>Data about people </a:t>
            </a:r>
          </a:p>
          <a:p>
            <a:pPr lvl="2"/>
            <a:r>
              <a:rPr lang="en-US" sz="2400" dirty="0"/>
              <a:t>Avoid shared state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663820-D29F-4DEE-B442-33F2D698C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1" y="3088962"/>
            <a:ext cx="5342879" cy="2807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FA69697-7C65-424B-B653-A1D51F7A9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41" y="2716211"/>
            <a:ext cx="5038244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5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Functional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dirty="0"/>
              <a:t>Programming paradigm</a:t>
            </a:r>
          </a:p>
          <a:p>
            <a:pPr>
              <a:lnSpc>
                <a:spcPct val="170000"/>
              </a:lnSpc>
            </a:pPr>
            <a:r>
              <a:rPr lang="en-US" dirty="0"/>
              <a:t>Style-organizing coding</a:t>
            </a:r>
          </a:p>
          <a:p>
            <a:pPr>
              <a:lnSpc>
                <a:spcPct val="170000"/>
              </a:lnSpc>
            </a:pPr>
            <a:r>
              <a:rPr lang="en-US" dirty="0"/>
              <a:t>Way of thinking </a:t>
            </a:r>
          </a:p>
          <a:p>
            <a:pPr>
              <a:lnSpc>
                <a:spcPct val="170000"/>
              </a:lnSpc>
            </a:pPr>
            <a:r>
              <a:rPr lang="en-US" dirty="0"/>
              <a:t>Express everything in term of functions</a:t>
            </a:r>
          </a:p>
          <a:p>
            <a:pPr>
              <a:lnSpc>
                <a:spcPct val="170000"/>
              </a:lnSpc>
            </a:pPr>
            <a:r>
              <a:rPr lang="en-US" dirty="0"/>
              <a:t>Declarative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3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functional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Increase readability and maintainability</a:t>
            </a:r>
          </a:p>
          <a:p>
            <a:pPr>
              <a:lnSpc>
                <a:spcPct val="200000"/>
              </a:lnSpc>
            </a:pPr>
            <a:r>
              <a:rPr lang="en-US" dirty="0"/>
              <a:t>Function reusability </a:t>
            </a:r>
          </a:p>
          <a:p>
            <a:pPr>
              <a:lnSpc>
                <a:spcPct val="200000"/>
              </a:lnSpc>
            </a:pPr>
            <a:r>
              <a:rPr lang="en-US" dirty="0"/>
              <a:t>Easier testing and debug</a:t>
            </a:r>
          </a:p>
          <a:p>
            <a:pPr>
              <a:lnSpc>
                <a:spcPct val="200000"/>
              </a:lnSpc>
            </a:pPr>
            <a:r>
              <a:rPr lang="en-US" dirty="0"/>
              <a:t>Needs low brain power to read the code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7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58156</TotalTime>
  <Words>344</Words>
  <Application>Microsoft Macintosh PowerPoint</Application>
  <PresentationFormat>Widescreen</PresentationFormat>
  <Paragraphs>159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Calibri Light</vt:lpstr>
      <vt:lpstr>Arial</vt:lpstr>
      <vt:lpstr>Office Theme</vt:lpstr>
      <vt:lpstr>          Introduction to Functional Programming with JavaScript</vt:lpstr>
      <vt:lpstr>Introduction</vt:lpstr>
      <vt:lpstr>Goal</vt:lpstr>
      <vt:lpstr>FP and OOP</vt:lpstr>
      <vt:lpstr>JavaScript language </vt:lpstr>
      <vt:lpstr>Which one is better?</vt:lpstr>
      <vt:lpstr>When we use functional </vt:lpstr>
      <vt:lpstr>What is Functional programming?</vt:lpstr>
      <vt:lpstr>Why functional programming?</vt:lpstr>
      <vt:lpstr>Why functional programming?</vt:lpstr>
      <vt:lpstr>Functional Programming principles</vt:lpstr>
      <vt:lpstr>Avoid sharing state</vt:lpstr>
      <vt:lpstr>Avoid side effect</vt:lpstr>
      <vt:lpstr>Avoid data mutation </vt:lpstr>
      <vt:lpstr>Functional Programming Techniques </vt:lpstr>
      <vt:lpstr>Functional Programming principles</vt:lpstr>
      <vt:lpstr>Impure vs Pure functions</vt:lpstr>
      <vt:lpstr>Pure functional- Avoid sharing state</vt:lpstr>
      <vt:lpstr>Pure functional- Avoid side effect </vt:lpstr>
      <vt:lpstr>Functional Programming Techniques</vt:lpstr>
      <vt:lpstr>Functional Programming Techniques</vt:lpstr>
      <vt:lpstr>Higher Order Functions</vt:lpstr>
      <vt:lpstr>Function composition</vt:lpstr>
      <vt:lpstr>Function Currying</vt:lpstr>
      <vt:lpstr>Higher order functions</vt:lpstr>
      <vt:lpstr>Map</vt:lpstr>
      <vt:lpstr>Map example</vt:lpstr>
      <vt:lpstr>Reduce</vt:lpstr>
      <vt:lpstr>Reduce</vt:lpstr>
      <vt:lpstr>Filter</vt:lpstr>
      <vt:lpstr>Higher order function-Filter</vt:lpstr>
      <vt:lpstr>Higher order function-composition</vt:lpstr>
      <vt:lpstr>Function composition</vt:lpstr>
      <vt:lpstr>Trie data structure</vt:lpstr>
      <vt:lpstr>Trie data structure </vt:lpstr>
      <vt:lpstr>Libraries  </vt:lpstr>
      <vt:lpstr>Recap</vt:lpstr>
      <vt:lpstr>Thank you!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 vs object oriented programming</dc:title>
  <dc:creator>Farzaneh Orak</dc:creator>
  <cp:lastModifiedBy>Farzaneh Orak</cp:lastModifiedBy>
  <cp:revision>1117</cp:revision>
  <dcterms:created xsi:type="dcterms:W3CDTF">2017-08-17T15:48:37Z</dcterms:created>
  <dcterms:modified xsi:type="dcterms:W3CDTF">2017-12-10T19:13:42Z</dcterms:modified>
</cp:coreProperties>
</file>